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410" r:id="rId3"/>
    <p:sldId id="411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1"/>
    <p:restoredTop sz="94601"/>
  </p:normalViewPr>
  <p:slideViewPr>
    <p:cSldViewPr snapToGrid="0" snapToObjects="1">
      <p:cViewPr varScale="1">
        <p:scale>
          <a:sx n="110" d="100"/>
          <a:sy n="110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E6A29-EF89-1F48-8401-1CBC73EFAA06}" type="datetimeFigureOut">
              <a:rPr lang="en-CN" smtClean="0"/>
              <a:t>2020/7/15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C3625-78D7-064C-8C61-84C82EA838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235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61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1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1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891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25718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5091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224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9076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2580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62727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991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1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7250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5004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923556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ulleted_Content">
  <p:cSld name="1_Title_and_Bulleted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7" y="-31972"/>
            <a:ext cx="12200424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360047" y="18812"/>
            <a:ext cx="18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52269" y="2612437"/>
            <a:ext cx="108168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52269" y="790145"/>
            <a:ext cx="8571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5"/>
          <p:cNvSpPr txBox="1"/>
          <p:nvPr/>
        </p:nvSpPr>
        <p:spPr>
          <a:xfrm>
            <a:off x="6355303" y="6609329"/>
            <a:ext cx="7827600" cy="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2019, Amazon Web Services, Inc. or its affiliates. All rights reserved.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5130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8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7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5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6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7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9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9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976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DGL</a:t>
            </a:r>
            <a:r>
              <a:rPr lang="zh-CN" altLang="en-US" dirty="0"/>
              <a:t>进阶</a:t>
            </a:r>
            <a:r>
              <a:rPr lang="en-US" dirty="0"/>
              <a:t>:</a:t>
            </a:r>
            <a:br>
              <a:rPr lang="en-US" dirty="0"/>
            </a:br>
            <a:r>
              <a:rPr lang="zh-CN" altLang="en-US" dirty="0"/>
              <a:t>大图采样和训练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AWS</a:t>
            </a:r>
            <a:r>
              <a:rPr lang="zh-CN" altLang="en-US" b="1" dirty="0"/>
              <a:t>上海人工智能研究院（</a:t>
            </a:r>
            <a:r>
              <a:rPr lang="en-US" altLang="zh-CN" b="1" dirty="0"/>
              <a:t>AWS </a:t>
            </a:r>
            <a:r>
              <a:rPr lang="en-US" altLang="zh-CN" b="1" dirty="0" err="1"/>
              <a:t>ShangHai</a:t>
            </a:r>
            <a:r>
              <a:rPr lang="en-US" altLang="zh-CN" b="1" dirty="0"/>
              <a:t> AI Lab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en-US" b="1"/>
              <a:t>Jian Zhang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5A0564-03AD-A54A-AAC6-C27104FA0C9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US" sz="3200" dirty="0"/>
              <a:t>现实业务场景里的图数据都是巨大的</a:t>
            </a:r>
            <a:endParaRPr lang="en-CN" sz="32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6" y="1548002"/>
            <a:ext cx="2879463" cy="163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16242" y="3328760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/>
              <a:t>知识图谱</a:t>
            </a:r>
            <a:endParaRPr lang="en-US" altLang="zh-CN" sz="2133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73B21-D317-854E-9956-3412B65A2376}"/>
              </a:ext>
            </a:extLst>
          </p:cNvPr>
          <p:cNvSpPr txBox="1"/>
          <p:nvPr/>
        </p:nvSpPr>
        <p:spPr>
          <a:xfrm>
            <a:off x="5736168" y="374362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100M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209FC-5660-5544-9A30-064FE673D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02954" y="1758902"/>
            <a:ext cx="2144777" cy="872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89F645-A66F-C043-A5AA-F7AEF7954248}"/>
              </a:ext>
            </a:extLst>
          </p:cNvPr>
          <p:cNvSpPr txBox="1"/>
          <p:nvPr/>
        </p:nvSpPr>
        <p:spPr>
          <a:xfrm>
            <a:off x="9510878" y="3328760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/>
              <a:t>推荐系统</a:t>
            </a:r>
            <a:endParaRPr lang="en-US" altLang="zh-CN" sz="2133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04B27-4A07-1D48-9329-CEF6B3B3D8C6}"/>
              </a:ext>
            </a:extLst>
          </p:cNvPr>
          <p:cNvSpPr txBox="1"/>
          <p:nvPr/>
        </p:nvSpPr>
        <p:spPr>
          <a:xfrm>
            <a:off x="9156670" y="3743621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1000M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4A398-1F2F-854D-BBF4-8DF8B979F97B}"/>
              </a:ext>
            </a:extLst>
          </p:cNvPr>
          <p:cNvSpPr txBox="1"/>
          <p:nvPr/>
        </p:nvSpPr>
        <p:spPr>
          <a:xfrm>
            <a:off x="9100628" y="2117951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FC6AC-5FF1-B34B-B413-CC864B628712}"/>
              </a:ext>
            </a:extLst>
          </p:cNvPr>
          <p:cNvSpPr txBox="1"/>
          <p:nvPr/>
        </p:nvSpPr>
        <p:spPr>
          <a:xfrm>
            <a:off x="10418813" y="2117951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1F2FF-D2A8-C346-96F4-C3437BDE9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744" y="1605455"/>
            <a:ext cx="1743740" cy="17233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173FA0-117F-9444-9F8A-C5AB6BD2AAE5}"/>
              </a:ext>
            </a:extLst>
          </p:cNvPr>
          <p:cNvSpPr txBox="1"/>
          <p:nvPr/>
        </p:nvSpPr>
        <p:spPr>
          <a:xfrm>
            <a:off x="2234179" y="3328760"/>
            <a:ext cx="131799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/>
              <a:t>社交媒体</a:t>
            </a:r>
            <a:endParaRPr lang="en-US" altLang="zh-CN" sz="2133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67507E-DAF4-D04B-872C-41A23020B1B6}"/>
              </a:ext>
            </a:extLst>
          </p:cNvPr>
          <p:cNvSpPr txBox="1"/>
          <p:nvPr/>
        </p:nvSpPr>
        <p:spPr>
          <a:xfrm>
            <a:off x="2065864" y="3722634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100M – 1B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6DD4A1-9D73-B245-80EC-33665BAC6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186" y="2182756"/>
            <a:ext cx="2969587" cy="2513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7258E-B0A8-EA4E-93FB-CC9FADCEF220}"/>
              </a:ext>
            </a:extLst>
          </p:cNvPr>
          <p:cNvSpPr/>
          <p:nvPr/>
        </p:nvSpPr>
        <p:spPr>
          <a:xfrm>
            <a:off x="1808199" y="4945761"/>
            <a:ext cx="841608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800" dirty="0"/>
              <a:t>GNN</a:t>
            </a:r>
            <a:r>
              <a:rPr lang="zh-CN" altLang="en-CN" sz="2800" dirty="0"/>
              <a:t>模型</a:t>
            </a:r>
            <a:r>
              <a:rPr lang="zh-CN" altLang="en-US" sz="2800" dirty="0"/>
              <a:t>全图训练的内存消耗是和边点数量成正比的</a:t>
            </a:r>
            <a:endParaRPr lang="en-US" altLang="zh-CN" sz="2800" dirty="0"/>
          </a:p>
          <a:p>
            <a:endParaRPr lang="en-US" sz="2800" dirty="0"/>
          </a:p>
          <a:p>
            <a:r>
              <a:rPr lang="en-US" altLang="zh-CN" sz="2800" dirty="0"/>
              <a:t>GPU</a:t>
            </a:r>
            <a:r>
              <a:rPr lang="zh-CN" altLang="en-US" sz="2800" dirty="0"/>
              <a:t>的显存</a:t>
            </a:r>
            <a:r>
              <a:rPr lang="en-US" altLang="zh-CN" sz="2800" dirty="0"/>
              <a:t>(</a:t>
            </a:r>
            <a:r>
              <a:rPr lang="zh-CN" altLang="en-US" sz="2800" dirty="0"/>
              <a:t>甚至</a:t>
            </a:r>
            <a:r>
              <a:rPr lang="en-US" altLang="zh-CN" sz="2800" dirty="0"/>
              <a:t>CPU</a:t>
            </a:r>
            <a:r>
              <a:rPr lang="zh-CN" altLang="en-US" sz="2800" dirty="0"/>
              <a:t>内存</a:t>
            </a:r>
            <a:r>
              <a:rPr lang="en-US" altLang="zh-CN" sz="2800" dirty="0"/>
              <a:t>)</a:t>
            </a:r>
            <a:r>
              <a:rPr lang="zh-CN" altLang="en-US" sz="2800" dirty="0"/>
              <a:t>都无法存储</a:t>
            </a:r>
            <a:r>
              <a:rPr lang="en-US" altLang="zh-CN" sz="2800" dirty="0"/>
              <a:t>FP</a:t>
            </a:r>
            <a:r>
              <a:rPr lang="zh-CN" altLang="en-US" sz="2800" dirty="0"/>
              <a:t>和</a:t>
            </a:r>
            <a:r>
              <a:rPr lang="en-US" altLang="zh-CN" sz="2800" dirty="0"/>
              <a:t>BP</a:t>
            </a:r>
            <a:r>
              <a:rPr lang="zh-CN" altLang="en-US" sz="2800" dirty="0"/>
              <a:t>所需数据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34351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6E159-34D3-AC47-B677-2C741132A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269" y="1800000"/>
            <a:ext cx="5828742" cy="2181600"/>
          </a:xfrm>
        </p:spPr>
        <p:txBody>
          <a:bodyPr/>
          <a:lstStyle/>
          <a:p>
            <a:pPr marL="126997" indent="0">
              <a:buNone/>
            </a:pPr>
            <a:r>
              <a:rPr lang="zh-CN" altLang="en-US" dirty="0"/>
              <a:t>图的采样遵循如下方法：</a:t>
            </a:r>
            <a:endParaRPr lang="en-US" altLang="zh-CN" dirty="0"/>
          </a:p>
          <a:p>
            <a:r>
              <a:rPr lang="zh-CN" altLang="en-US" dirty="0"/>
              <a:t>步骤</a:t>
            </a:r>
            <a:r>
              <a:rPr lang="en-US" dirty="0"/>
              <a:t>1: </a:t>
            </a:r>
            <a:r>
              <a:rPr lang="zh-CN" altLang="en-US" dirty="0"/>
              <a:t>随机选取</a:t>
            </a:r>
            <a:r>
              <a:rPr lang="zh-CN" altLang="en-US" b="1" dirty="0"/>
              <a:t>目标</a:t>
            </a:r>
            <a:r>
              <a:rPr lang="zh-CN" altLang="en-US" dirty="0"/>
              <a:t>（带标签）节点</a:t>
            </a:r>
            <a:endParaRPr lang="en-US" dirty="0"/>
          </a:p>
          <a:p>
            <a:r>
              <a:rPr lang="zh-CN" altLang="en-US" dirty="0"/>
              <a:t>步骤</a:t>
            </a:r>
            <a:r>
              <a:rPr lang="en-US" dirty="0"/>
              <a:t>2: </a:t>
            </a:r>
            <a:r>
              <a:rPr lang="zh-CN" altLang="en-US" dirty="0"/>
              <a:t>随机选取邻居节点</a:t>
            </a:r>
            <a:endParaRPr lang="en-US" altLang="zh-CN" dirty="0"/>
          </a:p>
          <a:p>
            <a:r>
              <a:rPr lang="zh-CN" altLang="en-US" dirty="0"/>
              <a:t>步骤</a:t>
            </a:r>
            <a:r>
              <a:rPr lang="en-US" altLang="zh-CN" dirty="0"/>
              <a:t>3:</a:t>
            </a:r>
            <a:r>
              <a:rPr lang="zh-CN" altLang="en-US" dirty="0"/>
              <a:t> 以步骤</a:t>
            </a:r>
            <a:r>
              <a:rPr lang="en-US" altLang="zh-CN" dirty="0"/>
              <a:t>2</a:t>
            </a:r>
            <a:r>
              <a:rPr lang="zh-CN" altLang="en-US" dirty="0"/>
              <a:t>中获取的邻居节点为起点，再次随机选取邻居</a:t>
            </a:r>
            <a:endParaRPr lang="en-US" altLang="zh-CN" dirty="0"/>
          </a:p>
          <a:p>
            <a:r>
              <a:rPr lang="zh-CN" altLang="en-US" dirty="0"/>
              <a:t>直到完成规定的</a:t>
            </a:r>
            <a:r>
              <a:rPr lang="zh-CN" altLang="en-CN" dirty="0"/>
              <a:t>跳数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E02E5-6258-B74D-B771-77A5E56F87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CN" sz="3200" dirty="0"/>
              <a:t>图</a:t>
            </a:r>
            <a:r>
              <a:rPr lang="zh-CN" altLang="en-US" sz="3200" dirty="0"/>
              <a:t>的采样</a:t>
            </a:r>
            <a:endParaRPr lang="en-C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61D1C-6ADD-E04C-B0E5-08BDA68A9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482" y="1570509"/>
            <a:ext cx="4955974" cy="37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8698F2-E17E-654B-98AD-F37807924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0" r="32500" b="53409"/>
          <a:stretch/>
        </p:blipFill>
        <p:spPr>
          <a:xfrm>
            <a:off x="8959932" y="1700148"/>
            <a:ext cx="2042556" cy="1420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202DD-738C-524C-A4E9-0D2204E5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" y="1495966"/>
            <a:ext cx="3918857" cy="293914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23C119E-2E9D-5F4C-94C7-8ABB36193CC2}"/>
              </a:ext>
            </a:extLst>
          </p:cNvPr>
          <p:cNvSpPr/>
          <p:nvPr/>
        </p:nvSpPr>
        <p:spPr>
          <a:xfrm>
            <a:off x="3931915" y="2483086"/>
            <a:ext cx="795647" cy="31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8A26452-F600-DD48-897C-8BE4A80BAE29}"/>
              </a:ext>
            </a:extLst>
          </p:cNvPr>
          <p:cNvSpPr/>
          <p:nvPr/>
        </p:nvSpPr>
        <p:spPr>
          <a:xfrm>
            <a:off x="9155874" y="3728863"/>
            <a:ext cx="2196935" cy="2844137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0AB91E-6632-9543-9BDE-5B84BE1227F4}"/>
              </a:ext>
            </a:extLst>
          </p:cNvPr>
          <p:cNvSpPr/>
          <p:nvPr/>
        </p:nvSpPr>
        <p:spPr>
          <a:xfrm>
            <a:off x="10394866" y="3823863"/>
            <a:ext cx="626424" cy="76642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5FA18-2EEC-EC45-83CF-4A8313218814}"/>
              </a:ext>
            </a:extLst>
          </p:cNvPr>
          <p:cNvSpPr txBox="1"/>
          <p:nvPr/>
        </p:nvSpPr>
        <p:spPr>
          <a:xfrm>
            <a:off x="10474036" y="6129154"/>
            <a:ext cx="706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Block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CC07A-D59B-864B-9EB3-C1C282BE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990" y="1539728"/>
            <a:ext cx="3353691" cy="251788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F1739994-2019-9C42-AEB1-A12F1B05FD54}"/>
              </a:ext>
            </a:extLst>
          </p:cNvPr>
          <p:cNvSpPr/>
          <p:nvPr/>
        </p:nvSpPr>
        <p:spPr>
          <a:xfrm>
            <a:off x="7683335" y="2484757"/>
            <a:ext cx="795647" cy="31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788695D-E79C-DB4F-9A2D-475170D94A40}"/>
              </a:ext>
            </a:extLst>
          </p:cNvPr>
          <p:cNvSpPr/>
          <p:nvPr/>
        </p:nvSpPr>
        <p:spPr>
          <a:xfrm>
            <a:off x="5555675" y="3738763"/>
            <a:ext cx="2196935" cy="3119237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3D951BA-34A5-6F44-A945-8BACAA0B1904}"/>
              </a:ext>
            </a:extLst>
          </p:cNvPr>
          <p:cNvSpPr/>
          <p:nvPr/>
        </p:nvSpPr>
        <p:spPr>
          <a:xfrm>
            <a:off x="6873837" y="3833763"/>
            <a:ext cx="682826" cy="160691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AB862-73EE-684C-B918-2AA383EBDAC1}"/>
              </a:ext>
            </a:extLst>
          </p:cNvPr>
          <p:cNvSpPr txBox="1"/>
          <p:nvPr/>
        </p:nvSpPr>
        <p:spPr>
          <a:xfrm>
            <a:off x="6873837" y="6578436"/>
            <a:ext cx="706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Block 0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A09A34-7DB1-6F44-B10C-CB372AA68BAF}"/>
              </a:ext>
            </a:extLst>
          </p:cNvPr>
          <p:cNvSpPr/>
          <p:nvPr/>
        </p:nvSpPr>
        <p:spPr>
          <a:xfrm>
            <a:off x="6084000" y="3939898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6A830E-8951-8E43-9680-7C8893E1E246}"/>
              </a:ext>
            </a:extLst>
          </p:cNvPr>
          <p:cNvSpPr/>
          <p:nvPr/>
        </p:nvSpPr>
        <p:spPr>
          <a:xfrm>
            <a:off x="6084000" y="4224760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779380-FD97-1449-9193-FAA7DFA830F9}"/>
              </a:ext>
            </a:extLst>
          </p:cNvPr>
          <p:cNvSpPr/>
          <p:nvPr/>
        </p:nvSpPr>
        <p:spPr>
          <a:xfrm>
            <a:off x="6084000" y="4500550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A10395-33B7-784E-AA61-BDE7D76AB165}"/>
              </a:ext>
            </a:extLst>
          </p:cNvPr>
          <p:cNvSpPr/>
          <p:nvPr/>
        </p:nvSpPr>
        <p:spPr>
          <a:xfrm>
            <a:off x="6084000" y="5070269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D0BA52-DBF8-2042-9184-D80557C359EE}"/>
              </a:ext>
            </a:extLst>
          </p:cNvPr>
          <p:cNvSpPr/>
          <p:nvPr/>
        </p:nvSpPr>
        <p:spPr>
          <a:xfrm>
            <a:off x="6084000" y="4785413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A59319E-23E4-8946-9D6D-735CF2927F89}"/>
              </a:ext>
            </a:extLst>
          </p:cNvPr>
          <p:cNvSpPr/>
          <p:nvPr/>
        </p:nvSpPr>
        <p:spPr>
          <a:xfrm>
            <a:off x="5912025" y="3833019"/>
            <a:ext cx="682826" cy="302241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4E917E-1039-9341-A46E-A00C36DD5249}"/>
              </a:ext>
            </a:extLst>
          </p:cNvPr>
          <p:cNvSpPr/>
          <p:nvPr/>
        </p:nvSpPr>
        <p:spPr>
          <a:xfrm>
            <a:off x="6084000" y="5351261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FBBD81-6D52-E84C-B0A6-1C5B9C1B2E88}"/>
              </a:ext>
            </a:extLst>
          </p:cNvPr>
          <p:cNvSpPr/>
          <p:nvPr/>
        </p:nvSpPr>
        <p:spPr>
          <a:xfrm>
            <a:off x="6084000" y="5646541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2D2373-54B5-CA47-949B-32D949E33A5F}"/>
              </a:ext>
            </a:extLst>
          </p:cNvPr>
          <p:cNvSpPr/>
          <p:nvPr/>
        </p:nvSpPr>
        <p:spPr>
          <a:xfrm>
            <a:off x="6084000" y="5927529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6FAF224-A0EF-484A-A9D2-43BA2487814A}"/>
              </a:ext>
            </a:extLst>
          </p:cNvPr>
          <p:cNvSpPr/>
          <p:nvPr/>
        </p:nvSpPr>
        <p:spPr>
          <a:xfrm>
            <a:off x="6084000" y="6208515"/>
            <a:ext cx="273132" cy="2731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3B067ED-CDA8-3B40-8989-F9C75C8335E7}"/>
              </a:ext>
            </a:extLst>
          </p:cNvPr>
          <p:cNvSpPr/>
          <p:nvPr/>
        </p:nvSpPr>
        <p:spPr>
          <a:xfrm>
            <a:off x="6084000" y="6480641"/>
            <a:ext cx="273600" cy="2736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60681E-7554-E646-B147-8DC0E99F7791}"/>
              </a:ext>
            </a:extLst>
          </p:cNvPr>
          <p:cNvSpPr txBox="1"/>
          <p:nvPr/>
        </p:nvSpPr>
        <p:spPr>
          <a:xfrm>
            <a:off x="6077911" y="6501491"/>
            <a:ext cx="68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0546030-12C4-FE43-85C3-C209C81CDEDB}"/>
              </a:ext>
            </a:extLst>
          </p:cNvPr>
          <p:cNvSpPr/>
          <p:nvPr/>
        </p:nvSpPr>
        <p:spPr>
          <a:xfrm>
            <a:off x="7077648" y="3936850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4CF1A5-A9B8-8E42-84DE-1A5CE1622A77}"/>
              </a:ext>
            </a:extLst>
          </p:cNvPr>
          <p:cNvSpPr/>
          <p:nvPr/>
        </p:nvSpPr>
        <p:spPr>
          <a:xfrm>
            <a:off x="7077648" y="4221712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EF0C2B-8619-B54B-8DB9-DDBC81310053}"/>
              </a:ext>
            </a:extLst>
          </p:cNvPr>
          <p:cNvSpPr/>
          <p:nvPr/>
        </p:nvSpPr>
        <p:spPr>
          <a:xfrm>
            <a:off x="7077648" y="4497502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D2E7D23-E434-544D-ABA6-AE2190328CD3}"/>
              </a:ext>
            </a:extLst>
          </p:cNvPr>
          <p:cNvSpPr/>
          <p:nvPr/>
        </p:nvSpPr>
        <p:spPr>
          <a:xfrm>
            <a:off x="7077648" y="5067221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802FE0-ACC8-AB4B-B6C8-1328140754AE}"/>
              </a:ext>
            </a:extLst>
          </p:cNvPr>
          <p:cNvSpPr/>
          <p:nvPr/>
        </p:nvSpPr>
        <p:spPr>
          <a:xfrm>
            <a:off x="7077648" y="4782365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4E2362E-B22F-F242-A84F-BE1F7BDECF93}"/>
              </a:ext>
            </a:extLst>
          </p:cNvPr>
          <p:cNvSpPr/>
          <p:nvPr/>
        </p:nvSpPr>
        <p:spPr>
          <a:xfrm>
            <a:off x="9433957" y="3833019"/>
            <a:ext cx="682826" cy="160691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8C9CAE2-6BF4-CC45-8327-0F2FC86A6C80}"/>
              </a:ext>
            </a:extLst>
          </p:cNvPr>
          <p:cNvSpPr/>
          <p:nvPr/>
        </p:nvSpPr>
        <p:spPr>
          <a:xfrm>
            <a:off x="9637768" y="3936106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9A8A1E1-B837-3347-AD16-8B8CEB009AA8}"/>
              </a:ext>
            </a:extLst>
          </p:cNvPr>
          <p:cNvSpPr/>
          <p:nvPr/>
        </p:nvSpPr>
        <p:spPr>
          <a:xfrm>
            <a:off x="9637768" y="4220968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926EF7-D31B-1B4A-AB03-833494785F91}"/>
              </a:ext>
            </a:extLst>
          </p:cNvPr>
          <p:cNvSpPr/>
          <p:nvPr/>
        </p:nvSpPr>
        <p:spPr>
          <a:xfrm>
            <a:off x="9637768" y="4496758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E2681D-772F-CD4C-9C26-D41349B80FE6}"/>
              </a:ext>
            </a:extLst>
          </p:cNvPr>
          <p:cNvSpPr/>
          <p:nvPr/>
        </p:nvSpPr>
        <p:spPr>
          <a:xfrm>
            <a:off x="9637768" y="5066477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412375C-D320-C842-954A-BCDDF269D753}"/>
              </a:ext>
            </a:extLst>
          </p:cNvPr>
          <p:cNvSpPr/>
          <p:nvPr/>
        </p:nvSpPr>
        <p:spPr>
          <a:xfrm>
            <a:off x="9637768" y="4781621"/>
            <a:ext cx="273132" cy="2731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DA3F14-6A9B-0142-8951-2DF16A0B2F3B}"/>
              </a:ext>
            </a:extLst>
          </p:cNvPr>
          <p:cNvSpPr/>
          <p:nvPr/>
        </p:nvSpPr>
        <p:spPr>
          <a:xfrm>
            <a:off x="10549120" y="3933058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77449D7-05DA-F044-8AD9-C7F937E0C785}"/>
              </a:ext>
            </a:extLst>
          </p:cNvPr>
          <p:cNvSpPr/>
          <p:nvPr/>
        </p:nvSpPr>
        <p:spPr>
          <a:xfrm>
            <a:off x="10549120" y="4217920"/>
            <a:ext cx="273132" cy="2731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205EC2-3B90-4147-9D5A-F8D790B8D7FE}"/>
              </a:ext>
            </a:extLst>
          </p:cNvPr>
          <p:cNvSpPr txBox="1"/>
          <p:nvPr/>
        </p:nvSpPr>
        <p:spPr>
          <a:xfrm>
            <a:off x="58004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nodes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908C15-3BCE-D84D-87C1-F5CC18B587E5}"/>
              </a:ext>
            </a:extLst>
          </p:cNvPr>
          <p:cNvSpPr txBox="1"/>
          <p:nvPr/>
        </p:nvSpPr>
        <p:spPr>
          <a:xfrm>
            <a:off x="67910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 nodes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5F7218-3F3D-B94E-907A-8F1EC922EE24}"/>
              </a:ext>
            </a:extLst>
          </p:cNvPr>
          <p:cNvSpPr txBox="1"/>
          <p:nvPr/>
        </p:nvSpPr>
        <p:spPr>
          <a:xfrm>
            <a:off x="93564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nodes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B7E27C-4B32-734F-A5BD-5154B8A39C90}"/>
              </a:ext>
            </a:extLst>
          </p:cNvPr>
          <p:cNvSpPr txBox="1"/>
          <p:nvPr/>
        </p:nvSpPr>
        <p:spPr>
          <a:xfrm>
            <a:off x="10347031" y="3429000"/>
            <a:ext cx="9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 nodes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13C4BF-73B0-0446-831C-BC06F33E1F8B}"/>
              </a:ext>
            </a:extLst>
          </p:cNvPr>
          <p:cNvCxnSpPr>
            <a:stCxn id="41" idx="6"/>
            <a:endCxn id="45" idx="2"/>
          </p:cNvCxnSpPr>
          <p:nvPr/>
        </p:nvCxnSpPr>
        <p:spPr>
          <a:xfrm flipV="1">
            <a:off x="6357600" y="4634068"/>
            <a:ext cx="720048" cy="1983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7B7BAE-08D1-3642-9A9A-07989A0600A1}"/>
              </a:ext>
            </a:extLst>
          </p:cNvPr>
          <p:cNvCxnSpPr>
            <a:stCxn id="40" idx="6"/>
            <a:endCxn id="45" idx="2"/>
          </p:cNvCxnSpPr>
          <p:nvPr/>
        </p:nvCxnSpPr>
        <p:spPr>
          <a:xfrm flipV="1">
            <a:off x="6357132" y="4634068"/>
            <a:ext cx="720516" cy="17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9A6F810-291D-064D-A15D-0D5838670305}"/>
              </a:ext>
            </a:extLst>
          </p:cNvPr>
          <p:cNvCxnSpPr>
            <a:cxnSpLocks/>
            <a:stCxn id="39" idx="6"/>
            <a:endCxn id="45" idx="2"/>
          </p:cNvCxnSpPr>
          <p:nvPr/>
        </p:nvCxnSpPr>
        <p:spPr>
          <a:xfrm flipV="1">
            <a:off x="6357132" y="4634068"/>
            <a:ext cx="720516" cy="1430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BA7F61-1B17-784A-8FDD-D8A477857D9C}"/>
              </a:ext>
            </a:extLst>
          </p:cNvPr>
          <p:cNvCxnSpPr>
            <a:cxnSpLocks/>
            <a:stCxn id="38" idx="6"/>
            <a:endCxn id="47" idx="2"/>
          </p:cNvCxnSpPr>
          <p:nvPr/>
        </p:nvCxnSpPr>
        <p:spPr>
          <a:xfrm flipV="1">
            <a:off x="6357132" y="4918931"/>
            <a:ext cx="720516" cy="86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95F761-6840-7345-9485-A0A7A1220330}"/>
              </a:ext>
            </a:extLst>
          </p:cNvPr>
          <p:cNvCxnSpPr>
            <a:cxnSpLocks/>
            <a:stCxn id="37" idx="6"/>
            <a:endCxn id="47" idx="2"/>
          </p:cNvCxnSpPr>
          <p:nvPr/>
        </p:nvCxnSpPr>
        <p:spPr>
          <a:xfrm flipV="1">
            <a:off x="6357132" y="4918931"/>
            <a:ext cx="720516" cy="568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CBABB5-ED03-1446-8F49-AFEA27D1FFFB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 flipV="1">
            <a:off x="6357132" y="4634068"/>
            <a:ext cx="720516" cy="57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4CCB7D3-717B-2F41-8CF9-7F3AC1645480}"/>
              </a:ext>
            </a:extLst>
          </p:cNvPr>
          <p:cNvCxnSpPr>
            <a:cxnSpLocks/>
            <a:stCxn id="35" idx="6"/>
            <a:endCxn id="45" idx="2"/>
          </p:cNvCxnSpPr>
          <p:nvPr/>
        </p:nvCxnSpPr>
        <p:spPr>
          <a:xfrm flipV="1">
            <a:off x="6357132" y="4634068"/>
            <a:ext cx="720516" cy="287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13B5149-5FA8-C54E-9888-C67DD0DB8D22}"/>
              </a:ext>
            </a:extLst>
          </p:cNvPr>
          <p:cNvCxnSpPr>
            <a:cxnSpLocks/>
            <a:stCxn id="31" idx="6"/>
            <a:endCxn id="46" idx="2"/>
          </p:cNvCxnSpPr>
          <p:nvPr/>
        </p:nvCxnSpPr>
        <p:spPr>
          <a:xfrm>
            <a:off x="6357132" y="4076464"/>
            <a:ext cx="720516" cy="1127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5E49B62-0EF4-7241-ADA8-C69FA33F5E02}"/>
              </a:ext>
            </a:extLst>
          </p:cNvPr>
          <p:cNvCxnSpPr>
            <a:cxnSpLocks/>
            <a:stCxn id="31" idx="6"/>
            <a:endCxn id="47" idx="2"/>
          </p:cNvCxnSpPr>
          <p:nvPr/>
        </p:nvCxnSpPr>
        <p:spPr>
          <a:xfrm>
            <a:off x="6357132" y="4076464"/>
            <a:ext cx="720516" cy="842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13882A4-3DFF-F04F-833B-D338E3381088}"/>
              </a:ext>
            </a:extLst>
          </p:cNvPr>
          <p:cNvCxnSpPr>
            <a:cxnSpLocks/>
            <a:stCxn id="31" idx="6"/>
            <a:endCxn id="45" idx="2"/>
          </p:cNvCxnSpPr>
          <p:nvPr/>
        </p:nvCxnSpPr>
        <p:spPr>
          <a:xfrm>
            <a:off x="6357132" y="4076464"/>
            <a:ext cx="720516" cy="557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AC2324-F09D-6042-9E1C-8C2BE1A2F4EC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6357132" y="4361326"/>
            <a:ext cx="720516" cy="27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896056-5688-404C-9655-A61B5458F585}"/>
              </a:ext>
            </a:extLst>
          </p:cNvPr>
          <p:cNvCxnSpPr>
            <a:cxnSpLocks/>
            <a:stCxn id="32" idx="6"/>
            <a:endCxn id="47" idx="2"/>
          </p:cNvCxnSpPr>
          <p:nvPr/>
        </p:nvCxnSpPr>
        <p:spPr>
          <a:xfrm>
            <a:off x="6357132" y="4361326"/>
            <a:ext cx="720516" cy="557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DAAF49F-67EF-0B4B-BD4C-963B3C13C2F1}"/>
              </a:ext>
            </a:extLst>
          </p:cNvPr>
          <p:cNvCxnSpPr>
            <a:cxnSpLocks/>
            <a:stCxn id="34" idx="6"/>
            <a:endCxn id="43" idx="2"/>
          </p:cNvCxnSpPr>
          <p:nvPr/>
        </p:nvCxnSpPr>
        <p:spPr>
          <a:xfrm flipV="1">
            <a:off x="6357132" y="4073416"/>
            <a:ext cx="720516" cy="1133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923D440-97AD-E64E-A14C-EC24E46BA1EE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 flipV="1">
            <a:off x="6357132" y="4073416"/>
            <a:ext cx="720516" cy="56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0EE98F2-A7A2-4E4B-A8E3-07D4E189F4E5}"/>
              </a:ext>
            </a:extLst>
          </p:cNvPr>
          <p:cNvCxnSpPr>
            <a:cxnSpLocks/>
            <a:stCxn id="33" idx="6"/>
            <a:endCxn id="44" idx="2"/>
          </p:cNvCxnSpPr>
          <p:nvPr/>
        </p:nvCxnSpPr>
        <p:spPr>
          <a:xfrm flipV="1">
            <a:off x="6357132" y="4358278"/>
            <a:ext cx="720516" cy="27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56D4562-3897-9F4D-9C44-94AE73E0EF2C}"/>
              </a:ext>
            </a:extLst>
          </p:cNvPr>
          <p:cNvCxnSpPr>
            <a:cxnSpLocks/>
            <a:stCxn id="35" idx="6"/>
            <a:endCxn id="43" idx="2"/>
          </p:cNvCxnSpPr>
          <p:nvPr/>
        </p:nvCxnSpPr>
        <p:spPr>
          <a:xfrm flipV="1">
            <a:off x="6357132" y="4073416"/>
            <a:ext cx="720516" cy="84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A624A66-EA87-3D45-8EEA-49ADE50D9590}"/>
              </a:ext>
            </a:extLst>
          </p:cNvPr>
          <p:cNvCxnSpPr>
            <a:cxnSpLocks/>
            <a:stCxn id="35" idx="6"/>
            <a:endCxn id="44" idx="2"/>
          </p:cNvCxnSpPr>
          <p:nvPr/>
        </p:nvCxnSpPr>
        <p:spPr>
          <a:xfrm flipV="1">
            <a:off x="6357132" y="4358278"/>
            <a:ext cx="720516" cy="56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AF7F749-9F8C-DF4A-917F-38ED2FE0012D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 flipV="1">
            <a:off x="9910900" y="4069624"/>
            <a:ext cx="638220" cy="1133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FDF4981-850B-8840-A73F-B6F5EFF85CD8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 flipV="1">
            <a:off x="9910900" y="4069624"/>
            <a:ext cx="638220" cy="56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F6AFFB8-D22D-0D46-80C5-F8A0C292E4C1}"/>
              </a:ext>
            </a:extLst>
          </p:cNvPr>
          <p:cNvCxnSpPr>
            <a:cxnSpLocks/>
            <a:stCxn id="51" idx="6"/>
            <a:endCxn id="55" idx="2"/>
          </p:cNvCxnSpPr>
          <p:nvPr/>
        </p:nvCxnSpPr>
        <p:spPr>
          <a:xfrm flipV="1">
            <a:off x="9910900" y="4354486"/>
            <a:ext cx="638220" cy="27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296C168-162C-1144-B6DD-2831B73D7F35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 flipV="1">
            <a:off x="9910900" y="4069624"/>
            <a:ext cx="638220" cy="84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63B4AD-2233-E941-B67A-FFC6896C89F3}"/>
              </a:ext>
            </a:extLst>
          </p:cNvPr>
          <p:cNvCxnSpPr>
            <a:cxnSpLocks/>
            <a:stCxn id="53" idx="6"/>
            <a:endCxn id="55" idx="2"/>
          </p:cNvCxnSpPr>
          <p:nvPr/>
        </p:nvCxnSpPr>
        <p:spPr>
          <a:xfrm flipV="1">
            <a:off x="9910900" y="4354486"/>
            <a:ext cx="638220" cy="56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773BB8-ED7F-9141-95C3-09433E3C19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CN" sz="3200" dirty="0"/>
              <a:t>DGL</a:t>
            </a:r>
            <a:r>
              <a:rPr lang="zh-CN" altLang="en-CN" sz="3200" dirty="0"/>
              <a:t>使用</a:t>
            </a:r>
            <a:r>
              <a:rPr lang="en-US" altLang="zh-CN" sz="3200" dirty="0"/>
              <a:t>Block</a:t>
            </a:r>
            <a:r>
              <a:rPr lang="zh-CN" altLang="en-US" sz="3200" dirty="0"/>
              <a:t>机制存放采样结果</a:t>
            </a:r>
            <a:endParaRPr lang="en-CN" sz="32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B4D6EAE-A194-434B-B06F-C362964D9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354"/>
          <a:stretch/>
        </p:blipFill>
        <p:spPr>
          <a:xfrm>
            <a:off x="626300" y="2109411"/>
            <a:ext cx="7327900" cy="12483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D2464F8-6CCB-D845-AE64-A399A2273A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47"/>
          <a:stretch/>
        </p:blipFill>
        <p:spPr>
          <a:xfrm>
            <a:off x="745053" y="4590289"/>
            <a:ext cx="5117730" cy="21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5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GL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GL1" id="{BA310D84-1948-D947-ACDE-D3570E7919B4}" vid="{65E9C757-548A-1C47-BB7F-4B0348782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DGL1</Template>
  <TotalTime>2749</TotalTime>
  <Words>186</Words>
  <Application>Microsoft Macintosh PowerPoint</Application>
  <PresentationFormat>Widescreen</PresentationFormat>
  <Paragraphs>51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Amazon Ember</vt:lpstr>
      <vt:lpstr>Amazon Ember Light</vt:lpstr>
      <vt:lpstr>Arial</vt:lpstr>
      <vt:lpstr>Calibri</vt:lpstr>
      <vt:lpstr>Calibri Light</vt:lpstr>
      <vt:lpstr>DGL1</vt:lpstr>
      <vt:lpstr>DGL进阶: 大图采样和训练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46</cp:revision>
  <dcterms:created xsi:type="dcterms:W3CDTF">2020-03-19T05:20:42Z</dcterms:created>
  <dcterms:modified xsi:type="dcterms:W3CDTF">2020-07-15T09:26:14Z</dcterms:modified>
</cp:coreProperties>
</file>